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6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9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9E41DD-9CD6-4CF3-B7F5-2D25697A7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7E83F-DFFB-4415-92D5-842189E1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DECF88-7C36-480D-847A-76742189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E0B623-1A89-4395-87D9-02B78821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123CF3-8163-4D49-9FDE-CB25B09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51B509-15DA-470D-8CF2-C96AD5B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1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DAF78-088D-4E6F-B5FD-A835341F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B63194-D639-4A68-8E57-DC414D62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0A0559-3748-427B-BE71-87F82AE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F211F3-F64A-4337-80F9-1726B29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5D9ACF-45B9-4B49-BFD5-AFEFDA0B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1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D1CC48-9265-4514-B16F-57B5E193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75F435-55DD-4ABE-BEF7-AB01950D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EF3F39-98E5-466D-9ED2-712F898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B63CD9-7A2D-4E7E-946A-77D2311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E7B37B-5473-4BE0-8E5A-5902A225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47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3BD0A-6E99-4273-91BA-818DA44E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7826A-5EBF-407C-865F-3D3920C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10565F-132D-4F09-B811-FE8AA000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B1C602-D6D4-4FAA-AD83-8E80899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885D28-039A-47D9-B98D-F4C41A1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8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F408B-AAB8-46AF-9A4B-2C0634A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07485C-4F7F-4CED-A39D-16E2D4CA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4FA220-01D4-4347-BF32-CF15B061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F7BB5F-6F22-42A5-8024-19CB870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0ED616-B566-4804-9811-A19A7A9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9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9EF82-FC06-4BD2-AF21-57B39FC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3DB700-9ED7-420B-92A4-55C6AAF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474BF6-736C-49D3-B5C6-A0CB2C60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928E33-294A-4E6E-AF27-25EC52E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289EDF-BF07-4E22-A63B-F8E9FC9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7389E6-9592-4C70-A06A-B2CAB3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2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8FEA8-F497-4344-A69F-EFE8D379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C25B6F-9F00-433A-B76B-C93F79C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3CF58A-D0EB-4EE0-B507-8CBE6A2E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A96BE4-B778-4EC1-BFCC-5EE6171F9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E10259-ECFD-4A03-8757-EDB34F6BE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8E2449-8808-42E4-937B-FDD41E8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CF3641-AD6A-4258-9A14-4C34722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2307205-C1EA-475E-BC3E-7700F994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26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76C74-3F51-40C3-9C75-81D7BD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093D99-44F0-498F-8BCF-63B5ECE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454E79-7646-47B6-B6F2-67B7181B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91B094-1863-4D8C-823A-3A485570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7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A2D66A-33CB-4DC0-945D-5ED9F219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D930F4A-93E7-4901-902E-AF71FFD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991613-5520-4BA5-9E62-D526F14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9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FA068-0C08-4104-85BA-D476E565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F7FAD3-203F-4186-9037-2365FF1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F5CD8D-7985-46E7-BE8F-46E020B3B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72997D-1B5F-4B4C-86D6-A226E02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6B4151-C2DA-4AA0-B2F8-0AD28936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646B96-CC9B-4CFA-B15C-BD1AAA4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3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015EB5-F995-435F-B1BE-3258FB3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536A451-0866-468F-8484-7836F9DD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648584-D387-4CB8-A3AF-E51F3B01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434E8C-B00E-436A-8E30-A919690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388F64-2F99-4C33-9939-0137FD1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DF6BF9-C838-463F-8F65-B63BB5B6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5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B6E135-EB35-4C2D-ADC7-CCC03224AF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76CD0-EC59-486D-B6FC-6BAF593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0DB29B-553E-4048-939D-413D49D2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BC2A2B-9DA7-4ADA-B62A-04B189332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7618-7C37-4CFE-AB32-C1337DCACE08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5470D8-3A16-48BA-B893-7975BFDF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F6742A-3B96-4172-9377-291EF304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4F7C-604A-4FA6-B02E-9F8EB61E2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6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5052F-0FA0-48E9-A0CA-B93C24F3A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atin typeface="+mn-lt"/>
              </a:rPr>
              <a:t>Восемь важных </a:t>
            </a:r>
            <a:r>
              <a:rPr lang="ru-RU" sz="6600" b="1" dirty="0" smtClean="0">
                <a:latin typeface="+mn-lt"/>
              </a:rPr>
              <a:t>глаголов</a:t>
            </a:r>
            <a:br>
              <a:rPr lang="ru-RU" sz="6600" b="1" dirty="0" smtClean="0">
                <a:latin typeface="+mn-lt"/>
              </a:rPr>
            </a:br>
            <a:endParaRPr lang="en-US" sz="66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2280F3-572B-4A8F-88A6-C98C3B02B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4442866"/>
            <a:ext cx="6936827" cy="165576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Bookman Old Style" pitchFamily="18" charset="0"/>
              </a:rPr>
              <a:t>«Восстань, пророк, и </a:t>
            </a:r>
            <a:r>
              <a:rPr lang="ru-RU" b="1" dirty="0" err="1" smtClean="0">
                <a:latin typeface="Bookman Old Style" pitchFamily="18" charset="0"/>
              </a:rPr>
              <a:t>виждь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и</a:t>
            </a:r>
            <a:r>
              <a:rPr lang="ru-RU" b="1" dirty="0" smtClean="0">
                <a:latin typeface="Bookman Old Style" pitchFamily="18" charset="0"/>
              </a:rPr>
              <a:t> внемли,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Bookman Old Style" pitchFamily="18" charset="0"/>
              </a:rPr>
              <a:t>Проникнись волею  моей.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Bookman Old Style" pitchFamily="18" charset="0"/>
              </a:rPr>
              <a:t>И обходя моря и земли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Bookman Old Style" pitchFamily="18" charset="0"/>
              </a:rPr>
              <a:t>Глаголом жги сердца людей.»</a:t>
            </a:r>
            <a:r>
              <a:rPr lang="ru-RU" b="1" dirty="0" smtClean="0">
                <a:latin typeface="Bookman Old Style" pitchFamily="18" charset="0"/>
              </a:rPr>
              <a:t> </a:t>
            </a:r>
            <a:endParaRPr lang="en-US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3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Смотреть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13793"/>
            <a:ext cx="10515600" cy="4863170"/>
          </a:xfrm>
        </p:spPr>
        <p:txBody>
          <a:bodyPr/>
          <a:lstStyle/>
          <a:p>
            <a:r>
              <a:rPr lang="ru-RU" dirty="0" smtClean="0"/>
              <a:t>В оба. </a:t>
            </a:r>
          </a:p>
          <a:p>
            <a:r>
              <a:rPr lang="ru-RU" dirty="0" smtClean="0"/>
              <a:t>Взглядом умной лисицы, янтарными глазами совы. </a:t>
            </a:r>
          </a:p>
          <a:p>
            <a:r>
              <a:rPr lang="ru-RU" dirty="0" smtClean="0"/>
              <a:t>Смотреть глубину себя. </a:t>
            </a:r>
          </a:p>
          <a:p>
            <a:r>
              <a:rPr lang="ru-RU" dirty="0" smtClean="0"/>
              <a:t>В небеса. </a:t>
            </a:r>
          </a:p>
          <a:p>
            <a:r>
              <a:rPr lang="ru-RU" dirty="0" smtClean="0"/>
              <a:t>В любимые глаза.</a:t>
            </a:r>
          </a:p>
          <a:p>
            <a:r>
              <a:rPr lang="ru-RU" dirty="0" smtClean="0"/>
              <a:t>Не упускать ничего и никого. Потому что в мире все внезапно и скоротечно. Одно единственное мгновение может забрать все. Без возврата. А может положить тебе на ладонь весь мир. А это значит - встречать рассветы, провожать закаты и не давать себе шанса что-то пропустить…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err="1" smtClean="0"/>
              <a:t>Cлушать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Свое сердце. </a:t>
            </a:r>
          </a:p>
          <a:p>
            <a:r>
              <a:rPr lang="ru-RU" dirty="0" smtClean="0"/>
              <a:t>Иногда — голос холодного рассудка. </a:t>
            </a:r>
          </a:p>
          <a:p>
            <a:r>
              <a:rPr lang="ru-RU" dirty="0" smtClean="0"/>
              <a:t>Звуки за окном, жизнь этого мира. </a:t>
            </a:r>
          </a:p>
          <a:p>
            <a:r>
              <a:rPr lang="ru-RU" dirty="0" smtClean="0"/>
              <a:t>Слушать музыку. </a:t>
            </a:r>
          </a:p>
          <a:p>
            <a:r>
              <a:rPr lang="ru-RU" dirty="0" smtClean="0"/>
              <a:t>Слушать чувственную вьюгу, чужие красивые и причудливые языки, урчание кошки… </a:t>
            </a:r>
          </a:p>
          <a:p>
            <a:r>
              <a:rPr lang="ru-RU" dirty="0" smtClean="0"/>
              <a:t>Тишину, а значит и бесконечность. </a:t>
            </a:r>
          </a:p>
          <a:p>
            <a:r>
              <a:rPr lang="ru-RU" dirty="0" smtClean="0"/>
              <a:t>Слушать и Слышать.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Дышать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Всей грудью. </a:t>
            </a:r>
          </a:p>
          <a:p>
            <a:r>
              <a:rPr lang="ru-RU" dirty="0" smtClean="0"/>
              <a:t>В полную силу. </a:t>
            </a:r>
          </a:p>
          <a:p>
            <a:r>
              <a:rPr lang="ru-RU" dirty="0" smtClean="0"/>
              <a:t>Наслаждаться запахом тающего в воздухе снега, который оседает в легких с едва уловимым пониманием печали, которая хочешь - не хочешь опутает тебя, окутает в своё и оставит. </a:t>
            </a:r>
          </a:p>
          <a:p>
            <a:r>
              <a:rPr lang="ru-RU" dirty="0" smtClean="0"/>
              <a:t>Дышать… чем-то дорогим и любимым.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err="1" smtClean="0"/>
              <a:t>Bерить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/>
          <a:p>
            <a:r>
              <a:rPr lang="ru-RU" dirty="0" smtClean="0"/>
              <a:t>В свой выбор. </a:t>
            </a:r>
          </a:p>
          <a:p>
            <a:r>
              <a:rPr lang="ru-RU" dirty="0" smtClean="0"/>
              <a:t>В свою Звезду. </a:t>
            </a:r>
          </a:p>
          <a:p>
            <a:r>
              <a:rPr lang="ru-RU" dirty="0" smtClean="0"/>
              <a:t>В неслучайные случайности. </a:t>
            </a:r>
          </a:p>
          <a:p>
            <a:r>
              <a:rPr lang="ru-RU" dirty="0" smtClean="0"/>
              <a:t>В свои силы… даже, если опускаются руки, даже если весь мир против тебя, даже если все кануло в лету… верить и ждать руки, протянутой из темноты невозможностей. </a:t>
            </a:r>
          </a:p>
          <a:p>
            <a:r>
              <a:rPr lang="ru-RU" dirty="0" smtClean="0"/>
              <a:t>Во встречи, которые меняют твою жизнь навсегда… </a:t>
            </a:r>
          </a:p>
          <a:p>
            <a:r>
              <a:rPr lang="ru-RU" dirty="0" smtClean="0"/>
              <a:t>В то, что всё (или почти всё) можно исправить — в правильный момент с правильными мыслями в голове, с открытым сердцем. </a:t>
            </a:r>
          </a:p>
          <a:p>
            <a:r>
              <a:rPr lang="ru-RU" dirty="0" smtClean="0"/>
              <a:t>В справедливость.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smtClean="0"/>
              <a:t>Любить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Потому что «уметь любить — значит уметь всё». </a:t>
            </a:r>
          </a:p>
          <a:p>
            <a:r>
              <a:rPr lang="ru-RU" dirty="0" smtClean="0"/>
              <a:t>Любить Мир. Себя. Людей. Детей. </a:t>
            </a:r>
          </a:p>
          <a:p>
            <a:r>
              <a:rPr lang="ru-RU" dirty="0" smtClean="0"/>
              <a:t>Творчество, искусство, звуки музыки и звуки природы… </a:t>
            </a:r>
          </a:p>
          <a:p>
            <a:r>
              <a:rPr lang="ru-RU" dirty="0" smtClean="0"/>
              <a:t>Своего ангела-хранителя. </a:t>
            </a:r>
          </a:p>
          <a:p>
            <a:r>
              <a:rPr lang="ru-RU" dirty="0" smtClean="0"/>
              <a:t>Друзей. </a:t>
            </a:r>
          </a:p>
          <a:p>
            <a:r>
              <a:rPr lang="ru-RU" dirty="0" smtClean="0"/>
              <a:t>Любить жизнь, не разделяя её на «то, что я люблю делать» и «то, что я должен делать». </a:t>
            </a:r>
          </a:p>
          <a:p>
            <a:r>
              <a:rPr lang="ru-RU" dirty="0" smtClean="0"/>
              <a:t>Любить неожиданности и новые повороты. И повседневные мелочи.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smtClean="0"/>
              <a:t>Дарить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Ничего не прося взамен… </a:t>
            </a:r>
          </a:p>
          <a:p>
            <a:r>
              <a:rPr lang="ru-RU" dirty="0" smtClean="0"/>
              <a:t>Отдавать чуть больше, чем принимаешь. </a:t>
            </a:r>
          </a:p>
          <a:p>
            <a:r>
              <a:rPr lang="ru-RU" dirty="0" smtClean="0"/>
              <a:t>Дарить свою увлечённость и открытия, свою энергию. </a:t>
            </a:r>
          </a:p>
          <a:p>
            <a:r>
              <a:rPr lang="ru-RU" dirty="0" smtClean="0"/>
              <a:t>Свою уверенность. </a:t>
            </a:r>
          </a:p>
          <a:p>
            <a:r>
              <a:rPr lang="ru-RU" dirty="0" smtClean="0"/>
              <a:t>Подарки и улыбки. </a:t>
            </a:r>
          </a:p>
          <a:p>
            <a:r>
              <a:rPr lang="ru-RU" dirty="0" smtClean="0"/>
              <a:t>И откровения. </a:t>
            </a:r>
          </a:p>
          <a:p>
            <a:r>
              <a:rPr lang="ru-RU" dirty="0" smtClean="0"/>
              <a:t>И поцелуи.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Чувствовать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Никаких полутонов, только полноценное </a:t>
            </a:r>
            <a:r>
              <a:rPr lang="ru-RU" dirty="0" smtClean="0"/>
              <a:t>полно-цветное.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А если уж полутона — только в разнообразие градаций, от и до. </a:t>
            </a:r>
            <a:endParaRPr lang="ru-RU" dirty="0" smtClean="0"/>
          </a:p>
          <a:p>
            <a:r>
              <a:rPr lang="ru-RU" dirty="0" smtClean="0"/>
              <a:t>Чувствовать </a:t>
            </a:r>
            <a:r>
              <a:rPr lang="ru-RU" dirty="0" smtClean="0"/>
              <a:t>— плоть и кровь.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свою бессмертную душу.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почву под ногами.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крылья за спиной. </a:t>
            </a:r>
            <a:endParaRPr lang="ru-RU" dirty="0" smtClean="0"/>
          </a:p>
          <a:p>
            <a:r>
              <a:rPr lang="ru-RU" dirty="0" smtClean="0"/>
              <a:t>Даже </a:t>
            </a:r>
            <a:r>
              <a:rPr lang="ru-RU" dirty="0" smtClean="0"/>
              <a:t>боль — потому что боль означает, что ты ещё жив.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Понимать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Себя и свой мир.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одиночество — не синоним свободы.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течение, возможно, приведёт тебя не совсем туда, куда ты думаешь.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чего-то тебе суждено достичь, только сопротивляясь судьбе.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рождение — первый шаг к смерти…и что смерть — это не конец, а новое начало. </a:t>
            </a:r>
            <a:endParaRPr lang="ru-RU" dirty="0" smtClean="0"/>
          </a:p>
          <a:p>
            <a:r>
              <a:rPr lang="ru-RU" dirty="0" smtClean="0"/>
              <a:t>Понимать </a:t>
            </a:r>
            <a:r>
              <a:rPr lang="ru-RU" dirty="0" smtClean="0"/>
              <a:t>окружающее, скрытые подтексты, смыслы, значения. </a:t>
            </a:r>
            <a:endParaRPr lang="ru-RU" dirty="0" smtClean="0"/>
          </a:p>
          <a:p>
            <a:r>
              <a:rPr lang="ru-RU" dirty="0" smtClean="0"/>
              <a:t>Потому </a:t>
            </a:r>
            <a:r>
              <a:rPr lang="ru-RU" dirty="0" smtClean="0"/>
              <a:t>что в намеках скрыта суть…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511</Words>
  <Application>Microsoft Office PowerPoint</Application>
  <PresentationFormat>Произвольный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Восемь важных глаголов </vt:lpstr>
      <vt:lpstr>Смотреть </vt:lpstr>
      <vt:lpstr>Cлушать </vt:lpstr>
      <vt:lpstr>Дышать </vt:lpstr>
      <vt:lpstr>Bерить </vt:lpstr>
      <vt:lpstr>Любить </vt:lpstr>
      <vt:lpstr>Дарить </vt:lpstr>
      <vt:lpstr>Чувствовать </vt:lpstr>
      <vt:lpstr>Понимать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43</cp:revision>
  <dcterms:created xsi:type="dcterms:W3CDTF">2020-10-04T10:29:41Z</dcterms:created>
  <dcterms:modified xsi:type="dcterms:W3CDTF">2026-03-12T09:54:51Z</dcterms:modified>
</cp:coreProperties>
</file>